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71812"/>
            <a:ext cx="60007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7787"/>
            <a:ext cx="109156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172" y="1811215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33525"/>
            <a:ext cx="10915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080" y="199585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0457" y="4519246"/>
            <a:ext cx="705142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572" y="4932485"/>
            <a:ext cx="98473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28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4012"/>
            <a:ext cx="1085850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27" y="1624012"/>
            <a:ext cx="10862896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8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45434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71" y="2176373"/>
            <a:ext cx="10858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8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31" y="1365372"/>
            <a:ext cx="1089660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1787" y="3578469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2995" y="4062046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4541" y="496765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7642" y="5820507"/>
            <a:ext cx="553915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5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35" y="1325440"/>
            <a:ext cx="10858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7641" y="1740876"/>
            <a:ext cx="1021665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211" y="2171699"/>
            <a:ext cx="104100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496" y="2628898"/>
            <a:ext cx="5503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3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02" y="1452197"/>
            <a:ext cx="1057275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54" y="3823554"/>
            <a:ext cx="10887075" cy="128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9971" y="2628900"/>
            <a:ext cx="1494691" cy="378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9025" y="3182816"/>
            <a:ext cx="720967" cy="378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7448" y="4220308"/>
            <a:ext cx="10225452" cy="378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3679" y="4677507"/>
            <a:ext cx="3508129" cy="378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1219" y="2664068"/>
            <a:ext cx="3894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672" y="3552090"/>
            <a:ext cx="3894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16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8394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77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9611" y="4870939"/>
            <a:ext cx="1503481" cy="8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426" y="5363307"/>
            <a:ext cx="4783012" cy="1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75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04937"/>
            <a:ext cx="106489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9403" y="2461846"/>
            <a:ext cx="64183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049" y="2945423"/>
            <a:ext cx="12660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0848" y="3446585"/>
            <a:ext cx="219807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9302" y="3982916"/>
            <a:ext cx="219807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9302" y="4448909"/>
            <a:ext cx="219807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2925" y="4976447"/>
            <a:ext cx="219807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68025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6358" y="4132385"/>
            <a:ext cx="1037488" cy="281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8056" y="4123592"/>
            <a:ext cx="2391505" cy="281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7649" y="5037992"/>
            <a:ext cx="1776044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4749" y="5424854"/>
            <a:ext cx="1776044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9265" y="5037992"/>
            <a:ext cx="2382712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1196" y="5424854"/>
            <a:ext cx="2382712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1372" y="5978770"/>
            <a:ext cx="888019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56741" y="5969978"/>
            <a:ext cx="888019" cy="307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77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230" y="1296807"/>
            <a:ext cx="108299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5749" y="1749669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5749" y="2198077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3333" y="264648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2472" y="3508130"/>
            <a:ext cx="102078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078" y="3956538"/>
            <a:ext cx="1048042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985" y="4413738"/>
            <a:ext cx="739433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5224" y="5292968"/>
            <a:ext cx="1019028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701" y="5732583"/>
            <a:ext cx="1048922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155" y="6198575"/>
            <a:ext cx="804496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28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5957" y="3200400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1673" y="3648807"/>
            <a:ext cx="6770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4926" y="3613638"/>
            <a:ext cx="6770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0011" y="4079630"/>
            <a:ext cx="7737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3957" y="4536830"/>
            <a:ext cx="7737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4342" y="5002822"/>
            <a:ext cx="7737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3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09750"/>
            <a:ext cx="106013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995" y="2277207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6395" y="2294792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7080" y="2268415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0857" y="2294792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80334" y="2303585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8995" y="2708032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1226" y="2743201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0703" y="2734409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9311" y="2751994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77049" y="2751994"/>
            <a:ext cx="6682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87565" y="3226779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22934" y="3226779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9819" y="4607171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54319" y="4624756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12780" y="4598379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29503" y="4589586"/>
            <a:ext cx="4659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57375"/>
            <a:ext cx="108013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5072" y="233875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8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727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8626" y="3631223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2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72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1626" y="1441938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91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1680" y="138918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681" y="4994030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6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098" y="824279"/>
            <a:ext cx="108394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451" y="2566573"/>
            <a:ext cx="93440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4487" y="808892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3279" y="2189284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39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2024-11-22T07:59:01Z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